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149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307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265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5740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315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319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8478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270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5106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595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580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9855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0597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1847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287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705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942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429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541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389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029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239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833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13.12.2016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110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0251\Desktop\b4d34d607d2762d6dd62237bafdd6ab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0" y="5892357"/>
            <a:ext cx="2843808" cy="91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0251\Desktop\1592_o805899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675" y="0"/>
            <a:ext cx="1917325" cy="1484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016" y="2852936"/>
            <a:ext cx="8856984" cy="13620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и методика преподавания тем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финансовому мошенничеству и рискам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72363"/>
            <a:ext cx="6192688" cy="1024389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Подготовили воспитатели 7 курса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algn="l"/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Солдатова О.А., Корочкина М.С., Бордина О.В.</a:t>
            </a:r>
          </a:p>
          <a:p>
            <a:pPr algn="l"/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Заикина Т.В., Камкова Т.С., Иванова Л.Б.</a:t>
            </a:r>
          </a:p>
          <a:p>
            <a:pPr algn="l"/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32240" y="4766027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Модуль №8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4766027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7-8 классы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524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 задачи проекта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1752600"/>
            <a:ext cx="8363272" cy="437356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Цель</a:t>
            </a:r>
            <a:r>
              <a:rPr lang="ru-RU" b="1" dirty="0" smtClean="0"/>
              <a:t>: </a:t>
            </a:r>
            <a:r>
              <a:rPr lang="ru-RU" dirty="0" smtClean="0"/>
              <a:t>мотивировать воспитанниц </a:t>
            </a:r>
            <a:r>
              <a:rPr lang="ru-RU" dirty="0"/>
              <a:t>на выработку личной стратегии грамотного поведения в ситуациях растущих финансовых рисков и мошенничества</a:t>
            </a:r>
          </a:p>
          <a:p>
            <a:r>
              <a:rPr lang="ru-RU" b="1" dirty="0"/>
              <a:t>Задачи:</a:t>
            </a:r>
            <a:endParaRPr lang="ru-RU" dirty="0"/>
          </a:p>
          <a:p>
            <a:r>
              <a:rPr lang="ru-RU" dirty="0"/>
              <a:t>- рассмотреть примеры финансового </a:t>
            </a:r>
            <a:r>
              <a:rPr lang="ru-RU" dirty="0" smtClean="0"/>
              <a:t>мошенничества;</a:t>
            </a:r>
            <a:endParaRPr lang="ru-RU" dirty="0"/>
          </a:p>
          <a:p>
            <a:r>
              <a:rPr lang="ru-RU" dirty="0"/>
              <a:t>- изучить нормативно-правовую базу по финансовым отношениям;</a:t>
            </a:r>
          </a:p>
          <a:p>
            <a:r>
              <a:rPr lang="ru-RU" dirty="0"/>
              <a:t>- выявить основные методы «одурачивания» граждан, применяемые мошенниками;</a:t>
            </a:r>
          </a:p>
          <a:p>
            <a:r>
              <a:rPr lang="ru-RU" dirty="0"/>
              <a:t>- подготовить памятку по правилам грамотного поведения в финансовой сфере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927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683568" y="2132856"/>
            <a:ext cx="2448272" cy="2519536"/>
          </a:xfrm>
        </p:spPr>
        <p:txBody>
          <a:bodyPr>
            <a:noAutofit/>
          </a:bodyPr>
          <a:lstStyle/>
          <a:p>
            <a:r>
              <a:rPr lang="ru-RU" sz="1600" dirty="0" smtClean="0"/>
              <a:t>совершение </a:t>
            </a:r>
            <a:r>
              <a:rPr lang="ru-RU" sz="1600" dirty="0"/>
              <a:t>противоправных действий в сфере денежного обращения путем обмана, злоупотребления доверием и других манипуляций с целью незаконного обогащения.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3568" y="1772816"/>
            <a:ext cx="2448272" cy="470552"/>
          </a:xfrm>
        </p:spPr>
        <p:txBody>
          <a:bodyPr>
            <a:noAutofit/>
          </a:bodyPr>
          <a:lstStyle/>
          <a:p>
            <a:r>
              <a:rPr lang="ru-RU" sz="1600" b="1" dirty="0"/>
              <a:t>Финансовое мошенничество </a:t>
            </a:r>
            <a:r>
              <a:rPr lang="ru-RU" sz="1600" b="1" dirty="0" smtClean="0"/>
              <a:t>-</a:t>
            </a:r>
            <a:endParaRPr lang="ru-RU" sz="1600" b="1" dirty="0"/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070501"/>
            <a:ext cx="4572000" cy="44883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253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проекта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65" y="2255912"/>
            <a:ext cx="3065468" cy="1978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187409"/>
            <a:ext cx="2728837" cy="20466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2915816" y="4806444"/>
            <a:ext cx="3215654" cy="188074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994595" y="159409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         Интерактивная игра</a:t>
            </a:r>
          </a:p>
          <a:p>
            <a:r>
              <a:rPr lang="ru-RU" dirty="0" smtClean="0"/>
              <a:t>(</a:t>
            </a:r>
            <a:r>
              <a:rPr lang="ru-RU" dirty="0"/>
              <a:t>Корочкина М.С., Иванова Л.Б.)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159409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          Классный </a:t>
            </a:r>
            <a:r>
              <a:rPr lang="ru-RU" dirty="0"/>
              <a:t>час </a:t>
            </a:r>
            <a:endParaRPr lang="ru-RU" dirty="0" smtClean="0"/>
          </a:p>
          <a:p>
            <a:r>
              <a:rPr lang="ru-RU" dirty="0" smtClean="0"/>
              <a:t>(</a:t>
            </a:r>
            <a:r>
              <a:rPr lang="ru-RU" dirty="0"/>
              <a:t>Заикина Т.В., Бордина О.В)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00936" y="4437112"/>
            <a:ext cx="53873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Тренинг  Солдатова </a:t>
            </a:r>
            <a:r>
              <a:rPr lang="ru-RU" dirty="0"/>
              <a:t>О.А., </a:t>
            </a:r>
            <a:r>
              <a:rPr lang="ru-RU" dirty="0" smtClean="0"/>
              <a:t>Камкова </a:t>
            </a:r>
            <a:r>
              <a:rPr lang="ru-RU" dirty="0"/>
              <a:t>Т.С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953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Используемые материалы</a:t>
            </a:r>
            <a:endParaRPr lang="ru-RU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628800"/>
            <a:ext cx="874846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www.bankclub.ru — Сайт банковских аналитиков </a:t>
            </a:r>
            <a:endParaRPr lang="ru-RU" dirty="0" smtClean="0"/>
          </a:p>
          <a:p>
            <a:r>
              <a:rPr lang="ru-RU" dirty="0"/>
              <a:t>www.bdm.ru — Журнал «Банковское дело в Москве» </a:t>
            </a:r>
            <a:endParaRPr lang="ru-RU" dirty="0"/>
          </a:p>
          <a:p>
            <a:r>
              <a:rPr lang="ru-RU" dirty="0" smtClean="0"/>
              <a:t>www.ecsocman.edu.ru </a:t>
            </a:r>
            <a:r>
              <a:rPr lang="ru-RU" dirty="0"/>
              <a:t>— Федеральный образовательный портал «Экономика, социология, менеджмент» </a:t>
            </a:r>
            <a:endParaRPr lang="ru-RU" dirty="0" smtClean="0"/>
          </a:p>
          <a:p>
            <a:r>
              <a:rPr lang="ru-RU" dirty="0"/>
              <a:t>www.cbonds.ru — Рынок облигаций </a:t>
            </a:r>
            <a:br>
              <a:rPr lang="ru-RU" dirty="0"/>
            </a:br>
            <a:r>
              <a:rPr lang="ru-RU" dirty="0" smtClean="0"/>
              <a:t>www.cbr.ru</a:t>
            </a:r>
            <a:r>
              <a:rPr lang="ru-RU" dirty="0"/>
              <a:t> — Центральный банк России </a:t>
            </a:r>
            <a:br>
              <a:rPr lang="ru-RU" dirty="0"/>
            </a:br>
            <a:r>
              <a:rPr lang="ru-RU" dirty="0"/>
              <a:t>www.cofe.ru/Finance/ — Энциклопедия банковского дела и финансов </a:t>
            </a:r>
            <a:endParaRPr lang="ru-RU" dirty="0" smtClean="0"/>
          </a:p>
          <a:p>
            <a:r>
              <a:rPr lang="ru-RU" dirty="0"/>
              <a:t>www.ecsocman.edu.ru — Федеральный образовательный портал «Экономика, социология, менеджмент» </a:t>
            </a:r>
            <a:endParaRPr lang="ru-RU" dirty="0" smtClean="0"/>
          </a:p>
          <a:p>
            <a:r>
              <a:rPr lang="ru-RU" dirty="0"/>
              <a:t>www.fas.gov.ru — Федеральная антимонопольная служба </a:t>
            </a:r>
            <a:endParaRPr lang="ru-RU" dirty="0" smtClean="0"/>
          </a:p>
          <a:p>
            <a:r>
              <a:rPr lang="ru-RU" dirty="0"/>
              <a:t>www.finam.ru — Финансовая информация </a:t>
            </a:r>
            <a:br>
              <a:rPr lang="ru-RU" dirty="0"/>
            </a:br>
            <a:r>
              <a:rPr lang="ru-RU" dirty="0"/>
              <a:t>www.finanaliz.ru — Финансовый анализ </a:t>
            </a:r>
            <a:endParaRPr lang="ru-RU" dirty="0" smtClean="0"/>
          </a:p>
          <a:p>
            <a:r>
              <a:rPr lang="ru-RU" dirty="0"/>
              <a:t>www.finrisk.ru — Финансовые риски </a:t>
            </a:r>
            <a:endParaRPr lang="ru-RU" dirty="0" smtClean="0"/>
          </a:p>
          <a:p>
            <a:r>
              <a:rPr lang="ru-RU" dirty="0"/>
              <a:t>www.k2kapital.com — Аналитическая информация о финансовых рынках </a:t>
            </a:r>
            <a:endParaRPr lang="ru-RU" dirty="0" smtClean="0"/>
          </a:p>
          <a:p>
            <a:r>
              <a:rPr lang="ru-RU" dirty="0"/>
              <a:t>www.mirfin.ru — Мир финансов </a:t>
            </a:r>
            <a:br>
              <a:rPr lang="ru-RU" dirty="0"/>
            </a:br>
            <a:r>
              <a:rPr lang="ru-RU" dirty="0"/>
              <a:t>www.micex.ru — Московская межбанковская валютная </a:t>
            </a:r>
            <a:r>
              <a:rPr lang="ru-RU" dirty="0" smtClean="0"/>
              <a:t>биржа</a:t>
            </a:r>
          </a:p>
          <a:p>
            <a:r>
              <a:rPr lang="ru-RU" dirty="0"/>
              <a:t>www.vip-money.com — Советы финансового консультанта 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731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Воспитатели  7 курса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7064"/>
            <a:ext cx="4308355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48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Аптека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156</Words>
  <Application>Microsoft Office PowerPoint</Application>
  <PresentationFormat>Экран (4:3)</PresentationFormat>
  <Paragraphs>36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Аптека</vt:lpstr>
      <vt:lpstr>1_Аптека</vt:lpstr>
      <vt:lpstr>Содержание и методика преподавания тем  по финансовому мошенничеству и рискам</vt:lpstr>
      <vt:lpstr>Цель и задачи проекта</vt:lpstr>
      <vt:lpstr>Финансовое мошенничество -</vt:lpstr>
      <vt:lpstr>Структура проекта</vt:lpstr>
      <vt:lpstr>Используемые материалы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Содержание и методика преподавания тем  по финансовому мошенничеству и рискам</dc:title>
  <dc:creator>Заикина Татьяна Валерьевна</dc:creator>
  <cp:lastModifiedBy>Заикина Татьяна Валерьевна</cp:lastModifiedBy>
  <cp:revision>6</cp:revision>
  <dcterms:created xsi:type="dcterms:W3CDTF">2016-12-13T12:47:27Z</dcterms:created>
  <dcterms:modified xsi:type="dcterms:W3CDTF">2016-12-13T16:14:30Z</dcterms:modified>
</cp:coreProperties>
</file>